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6" r:id="rId4"/>
    <p:sldId id="260" r:id="rId5"/>
    <p:sldId id="262" r:id="rId6"/>
    <p:sldId id="298" r:id="rId7"/>
    <p:sldId id="263" r:id="rId8"/>
    <p:sldId id="264" r:id="rId9"/>
    <p:sldId id="299" r:id="rId10"/>
    <p:sldId id="301" r:id="rId11"/>
    <p:sldId id="300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0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5" r:id="rId31"/>
    <p:sldId id="283" r:id="rId32"/>
    <p:sldId id="284" r:id="rId33"/>
    <p:sldId id="285" r:id="rId34"/>
    <p:sldId id="289" r:id="rId35"/>
    <p:sldId id="287" r:id="rId36"/>
    <p:sldId id="288" r:id="rId37"/>
    <p:sldId id="290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3DB960-C081-4E5C-BF49-29EF6349888B}" v="44" dt="2025-06-12T11:44:04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Ichapuram" userId="9629efb42b92af40" providerId="LiveId" clId="{F13DB960-C081-4E5C-BF49-29EF6349888B}"/>
    <pc:docChg chg="undo custSel addSld delSld modSld">
      <pc:chgData name="Hemanth Ichapuram" userId="9629efb42b92af40" providerId="LiveId" clId="{F13DB960-C081-4E5C-BF49-29EF6349888B}" dt="2025-06-12T11:44:04.983" v="61"/>
      <pc:docMkLst>
        <pc:docMk/>
      </pc:docMkLst>
      <pc:sldChg chg="modSp del mod">
        <pc:chgData name="Hemanth Ichapuram" userId="9629efb42b92af40" providerId="LiveId" clId="{F13DB960-C081-4E5C-BF49-29EF6349888B}" dt="2025-06-12T11:29:04.110" v="13" actId="47"/>
        <pc:sldMkLst>
          <pc:docMk/>
          <pc:sldMk cId="3670140688" sldId="257"/>
        </pc:sldMkLst>
        <pc:picChg chg="mod">
          <ac:chgData name="Hemanth Ichapuram" userId="9629efb42b92af40" providerId="LiveId" clId="{F13DB960-C081-4E5C-BF49-29EF6349888B}" dt="2025-06-11T11:53:08.435" v="7" actId="1038"/>
          <ac:picMkLst>
            <pc:docMk/>
            <pc:sldMk cId="3670140688" sldId="257"/>
            <ac:picMk id="2" creationId="{5E329119-078A-7E5F-1229-47332CC5FB91}"/>
          </ac:picMkLst>
        </pc:picChg>
      </pc:sldChg>
      <pc:sldChg chg="del">
        <pc:chgData name="Hemanth Ichapuram" userId="9629efb42b92af40" providerId="LiveId" clId="{F13DB960-C081-4E5C-BF49-29EF6349888B}" dt="2025-06-12T11:27:04.602" v="8" actId="47"/>
        <pc:sldMkLst>
          <pc:docMk/>
          <pc:sldMk cId="884358417" sldId="258"/>
        </pc:sldMkLst>
      </pc:sldChg>
      <pc:sldChg chg="del">
        <pc:chgData name="Hemanth Ichapuram" userId="9629efb42b92af40" providerId="LiveId" clId="{F13DB960-C081-4E5C-BF49-29EF6349888B}" dt="2025-06-12T11:30:27.211" v="16" actId="2696"/>
        <pc:sldMkLst>
          <pc:docMk/>
          <pc:sldMk cId="1752953494" sldId="259"/>
        </pc:sldMkLst>
      </pc:sldChg>
      <pc:sldChg chg="addSp modSp">
        <pc:chgData name="Hemanth Ichapuram" userId="9629efb42b92af40" providerId="LiveId" clId="{F13DB960-C081-4E5C-BF49-29EF6349888B}" dt="2025-06-12T11:30:41.232" v="17" actId="931"/>
        <pc:sldMkLst>
          <pc:docMk/>
          <pc:sldMk cId="623524188" sldId="260"/>
        </pc:sldMkLst>
        <pc:picChg chg="add mod">
          <ac:chgData name="Hemanth Ichapuram" userId="9629efb42b92af40" providerId="LiveId" clId="{F13DB960-C081-4E5C-BF49-29EF6349888B}" dt="2025-06-12T11:30:41.232" v="17" actId="931"/>
          <ac:picMkLst>
            <pc:docMk/>
            <pc:sldMk cId="623524188" sldId="260"/>
            <ac:picMk id="4" creationId="{11A4EECC-2FF1-5032-7782-82ECE2DCDF9E}"/>
          </ac:picMkLst>
        </pc:picChg>
      </pc:sldChg>
      <pc:sldChg chg="del">
        <pc:chgData name="Hemanth Ichapuram" userId="9629efb42b92af40" providerId="LiveId" clId="{F13DB960-C081-4E5C-BF49-29EF6349888B}" dt="2025-06-12T11:30:46.511" v="18" actId="2696"/>
        <pc:sldMkLst>
          <pc:docMk/>
          <pc:sldMk cId="1386914636" sldId="261"/>
        </pc:sldMkLst>
      </pc:sldChg>
      <pc:sldChg chg="addSp modSp">
        <pc:chgData name="Hemanth Ichapuram" userId="9629efb42b92af40" providerId="LiveId" clId="{F13DB960-C081-4E5C-BF49-29EF6349888B}" dt="2025-06-12T11:31:12.732" v="19" actId="931"/>
        <pc:sldMkLst>
          <pc:docMk/>
          <pc:sldMk cId="1075867253" sldId="262"/>
        </pc:sldMkLst>
        <pc:picChg chg="add mod">
          <ac:chgData name="Hemanth Ichapuram" userId="9629efb42b92af40" providerId="LiveId" clId="{F13DB960-C081-4E5C-BF49-29EF6349888B}" dt="2025-06-12T11:31:12.732" v="19" actId="931"/>
          <ac:picMkLst>
            <pc:docMk/>
            <pc:sldMk cId="1075867253" sldId="262"/>
            <ac:picMk id="4" creationId="{BBA27C82-6C1A-681A-A987-72D12FC6E8E6}"/>
          </ac:picMkLst>
        </pc:picChg>
      </pc:sldChg>
      <pc:sldChg chg="addSp modSp">
        <pc:chgData name="Hemanth Ichapuram" userId="9629efb42b92af40" providerId="LiveId" clId="{F13DB960-C081-4E5C-BF49-29EF6349888B}" dt="2025-06-12T11:31:42.892" v="22" actId="931"/>
        <pc:sldMkLst>
          <pc:docMk/>
          <pc:sldMk cId="694497635" sldId="263"/>
        </pc:sldMkLst>
        <pc:picChg chg="add mod">
          <ac:chgData name="Hemanth Ichapuram" userId="9629efb42b92af40" providerId="LiveId" clId="{F13DB960-C081-4E5C-BF49-29EF6349888B}" dt="2025-06-12T11:31:42.892" v="22" actId="931"/>
          <ac:picMkLst>
            <pc:docMk/>
            <pc:sldMk cId="694497635" sldId="263"/>
            <ac:picMk id="4" creationId="{179D94C1-87A7-63F0-8367-195076047998}"/>
          </ac:picMkLst>
        </pc:picChg>
      </pc:sldChg>
      <pc:sldChg chg="addSp modSp">
        <pc:chgData name="Hemanth Ichapuram" userId="9629efb42b92af40" providerId="LiveId" clId="{F13DB960-C081-4E5C-BF49-29EF6349888B}" dt="2025-06-12T11:32:00.502" v="23" actId="931"/>
        <pc:sldMkLst>
          <pc:docMk/>
          <pc:sldMk cId="690522014" sldId="264"/>
        </pc:sldMkLst>
        <pc:picChg chg="add mod">
          <ac:chgData name="Hemanth Ichapuram" userId="9629efb42b92af40" providerId="LiveId" clId="{F13DB960-C081-4E5C-BF49-29EF6349888B}" dt="2025-06-12T11:32:00.502" v="23" actId="931"/>
          <ac:picMkLst>
            <pc:docMk/>
            <pc:sldMk cId="690522014" sldId="264"/>
            <ac:picMk id="4" creationId="{871AF86D-093C-A98F-9179-C12B59CFEEB0}"/>
          </ac:picMkLst>
        </pc:picChg>
      </pc:sldChg>
      <pc:sldChg chg="addSp modSp">
        <pc:chgData name="Hemanth Ichapuram" userId="9629efb42b92af40" providerId="LiveId" clId="{F13DB960-C081-4E5C-BF49-29EF6349888B}" dt="2025-06-12T11:34:09.102" v="30" actId="931"/>
        <pc:sldMkLst>
          <pc:docMk/>
          <pc:sldMk cId="717719322" sldId="265"/>
        </pc:sldMkLst>
        <pc:picChg chg="add mod">
          <ac:chgData name="Hemanth Ichapuram" userId="9629efb42b92af40" providerId="LiveId" clId="{F13DB960-C081-4E5C-BF49-29EF6349888B}" dt="2025-06-12T11:34:09.102" v="30" actId="931"/>
          <ac:picMkLst>
            <pc:docMk/>
            <pc:sldMk cId="717719322" sldId="265"/>
            <ac:picMk id="4" creationId="{A3A8A106-FCA8-A93B-12EE-7E5AC1071B33}"/>
          </ac:picMkLst>
        </pc:picChg>
      </pc:sldChg>
      <pc:sldChg chg="addSp modSp">
        <pc:chgData name="Hemanth Ichapuram" userId="9629efb42b92af40" providerId="LiveId" clId="{F13DB960-C081-4E5C-BF49-29EF6349888B}" dt="2025-06-12T11:34:19.042" v="31" actId="931"/>
        <pc:sldMkLst>
          <pc:docMk/>
          <pc:sldMk cId="4134408594" sldId="266"/>
        </pc:sldMkLst>
        <pc:picChg chg="add mod">
          <ac:chgData name="Hemanth Ichapuram" userId="9629efb42b92af40" providerId="LiveId" clId="{F13DB960-C081-4E5C-BF49-29EF6349888B}" dt="2025-06-12T11:34:19.042" v="31" actId="931"/>
          <ac:picMkLst>
            <pc:docMk/>
            <pc:sldMk cId="4134408594" sldId="266"/>
            <ac:picMk id="5" creationId="{789FAB6F-8E0F-0125-0BA7-0BED09325E5F}"/>
          </ac:picMkLst>
        </pc:picChg>
      </pc:sldChg>
      <pc:sldChg chg="addSp modSp">
        <pc:chgData name="Hemanth Ichapuram" userId="9629efb42b92af40" providerId="LiveId" clId="{F13DB960-C081-4E5C-BF49-29EF6349888B}" dt="2025-06-12T11:34:31.784" v="32" actId="931"/>
        <pc:sldMkLst>
          <pc:docMk/>
          <pc:sldMk cId="2897961895" sldId="267"/>
        </pc:sldMkLst>
        <pc:picChg chg="add mod">
          <ac:chgData name="Hemanth Ichapuram" userId="9629efb42b92af40" providerId="LiveId" clId="{F13DB960-C081-4E5C-BF49-29EF6349888B}" dt="2025-06-12T11:34:31.784" v="32" actId="931"/>
          <ac:picMkLst>
            <pc:docMk/>
            <pc:sldMk cId="2897961895" sldId="267"/>
            <ac:picMk id="4" creationId="{E51CDB07-337C-70AE-B74A-0F4A00DB7334}"/>
          </ac:picMkLst>
        </pc:picChg>
      </pc:sldChg>
      <pc:sldChg chg="addSp modSp">
        <pc:chgData name="Hemanth Ichapuram" userId="9629efb42b92af40" providerId="LiveId" clId="{F13DB960-C081-4E5C-BF49-29EF6349888B}" dt="2025-06-12T11:34:40.276" v="33" actId="931"/>
        <pc:sldMkLst>
          <pc:docMk/>
          <pc:sldMk cId="3205448137" sldId="268"/>
        </pc:sldMkLst>
        <pc:picChg chg="add mod">
          <ac:chgData name="Hemanth Ichapuram" userId="9629efb42b92af40" providerId="LiveId" clId="{F13DB960-C081-4E5C-BF49-29EF6349888B}" dt="2025-06-12T11:34:40.276" v="33" actId="931"/>
          <ac:picMkLst>
            <pc:docMk/>
            <pc:sldMk cId="3205448137" sldId="268"/>
            <ac:picMk id="4" creationId="{CD1357EE-CE48-354B-8108-7C5D4AE84511}"/>
          </ac:picMkLst>
        </pc:picChg>
      </pc:sldChg>
      <pc:sldChg chg="addSp modSp">
        <pc:chgData name="Hemanth Ichapuram" userId="9629efb42b92af40" providerId="LiveId" clId="{F13DB960-C081-4E5C-BF49-29EF6349888B}" dt="2025-06-12T11:34:51.742" v="34" actId="931"/>
        <pc:sldMkLst>
          <pc:docMk/>
          <pc:sldMk cId="4264918042" sldId="269"/>
        </pc:sldMkLst>
        <pc:picChg chg="add mod">
          <ac:chgData name="Hemanth Ichapuram" userId="9629efb42b92af40" providerId="LiveId" clId="{F13DB960-C081-4E5C-BF49-29EF6349888B}" dt="2025-06-12T11:34:51.742" v="34" actId="931"/>
          <ac:picMkLst>
            <pc:docMk/>
            <pc:sldMk cId="4264918042" sldId="269"/>
            <ac:picMk id="4" creationId="{5FBD4452-3EA5-2BDF-4679-595662A544A3}"/>
          </ac:picMkLst>
        </pc:picChg>
      </pc:sldChg>
      <pc:sldChg chg="addSp modSp">
        <pc:chgData name="Hemanth Ichapuram" userId="9629efb42b92af40" providerId="LiveId" clId="{F13DB960-C081-4E5C-BF49-29EF6349888B}" dt="2025-06-12T11:35:02.107" v="35" actId="931"/>
        <pc:sldMkLst>
          <pc:docMk/>
          <pc:sldMk cId="2015695608" sldId="270"/>
        </pc:sldMkLst>
        <pc:picChg chg="add mod">
          <ac:chgData name="Hemanth Ichapuram" userId="9629efb42b92af40" providerId="LiveId" clId="{F13DB960-C081-4E5C-BF49-29EF6349888B}" dt="2025-06-12T11:35:02.107" v="35" actId="931"/>
          <ac:picMkLst>
            <pc:docMk/>
            <pc:sldMk cId="2015695608" sldId="270"/>
            <ac:picMk id="4" creationId="{F1A1ACAE-386E-EDBA-8152-D984BF81947B}"/>
          </ac:picMkLst>
        </pc:picChg>
      </pc:sldChg>
      <pc:sldChg chg="addSp modSp">
        <pc:chgData name="Hemanth Ichapuram" userId="9629efb42b92af40" providerId="LiveId" clId="{F13DB960-C081-4E5C-BF49-29EF6349888B}" dt="2025-06-12T11:35:11.607" v="36" actId="931"/>
        <pc:sldMkLst>
          <pc:docMk/>
          <pc:sldMk cId="1086628986" sldId="271"/>
        </pc:sldMkLst>
        <pc:picChg chg="add mod">
          <ac:chgData name="Hemanth Ichapuram" userId="9629efb42b92af40" providerId="LiveId" clId="{F13DB960-C081-4E5C-BF49-29EF6349888B}" dt="2025-06-12T11:35:11.607" v="36" actId="931"/>
          <ac:picMkLst>
            <pc:docMk/>
            <pc:sldMk cId="1086628986" sldId="271"/>
            <ac:picMk id="4" creationId="{2FF927B8-5D2A-5CA9-AF48-D26B1ED3AE29}"/>
          </ac:picMkLst>
        </pc:picChg>
      </pc:sldChg>
      <pc:sldChg chg="addSp delSp modSp mod">
        <pc:chgData name="Hemanth Ichapuram" userId="9629efb42b92af40" providerId="LiveId" clId="{F13DB960-C081-4E5C-BF49-29EF6349888B}" dt="2025-06-12T11:44:01.848" v="60" actId="478"/>
        <pc:sldMkLst>
          <pc:docMk/>
          <pc:sldMk cId="2716355877" sldId="272"/>
        </pc:sldMkLst>
        <pc:picChg chg="add del mod">
          <ac:chgData name="Hemanth Ichapuram" userId="9629efb42b92af40" providerId="LiveId" clId="{F13DB960-C081-4E5C-BF49-29EF6349888B}" dt="2025-06-12T11:44:01.848" v="60" actId="478"/>
          <ac:picMkLst>
            <pc:docMk/>
            <pc:sldMk cId="2716355877" sldId="272"/>
            <ac:picMk id="4" creationId="{5BB2411E-B845-50A4-F57E-FA291A534BE6}"/>
          </ac:picMkLst>
        </pc:picChg>
      </pc:sldChg>
      <pc:sldChg chg="addSp modSp">
        <pc:chgData name="Hemanth Ichapuram" userId="9629efb42b92af40" providerId="LiveId" clId="{F13DB960-C081-4E5C-BF49-29EF6349888B}" dt="2025-06-12T11:35:32.526" v="38" actId="931"/>
        <pc:sldMkLst>
          <pc:docMk/>
          <pc:sldMk cId="1012947764" sldId="273"/>
        </pc:sldMkLst>
        <pc:picChg chg="add mod">
          <ac:chgData name="Hemanth Ichapuram" userId="9629efb42b92af40" providerId="LiveId" clId="{F13DB960-C081-4E5C-BF49-29EF6349888B}" dt="2025-06-12T11:35:32.526" v="38" actId="931"/>
          <ac:picMkLst>
            <pc:docMk/>
            <pc:sldMk cId="1012947764" sldId="273"/>
            <ac:picMk id="4" creationId="{3843B5A9-2EE3-E1D8-4A9E-1D63F503C929}"/>
          </ac:picMkLst>
        </pc:picChg>
      </pc:sldChg>
      <pc:sldChg chg="addSp modSp">
        <pc:chgData name="Hemanth Ichapuram" userId="9629efb42b92af40" providerId="LiveId" clId="{F13DB960-C081-4E5C-BF49-29EF6349888B}" dt="2025-06-12T11:35:41.772" v="39" actId="931"/>
        <pc:sldMkLst>
          <pc:docMk/>
          <pc:sldMk cId="2043618697" sldId="274"/>
        </pc:sldMkLst>
        <pc:picChg chg="add mod">
          <ac:chgData name="Hemanth Ichapuram" userId="9629efb42b92af40" providerId="LiveId" clId="{F13DB960-C081-4E5C-BF49-29EF6349888B}" dt="2025-06-12T11:35:41.772" v="39" actId="931"/>
          <ac:picMkLst>
            <pc:docMk/>
            <pc:sldMk cId="2043618697" sldId="274"/>
            <ac:picMk id="4" creationId="{FE344A5D-C132-64C3-294A-04D91F46B895}"/>
          </ac:picMkLst>
        </pc:picChg>
      </pc:sldChg>
      <pc:sldChg chg="addSp modSp">
        <pc:chgData name="Hemanth Ichapuram" userId="9629efb42b92af40" providerId="LiveId" clId="{F13DB960-C081-4E5C-BF49-29EF6349888B}" dt="2025-06-12T11:35:51.293" v="40" actId="931"/>
        <pc:sldMkLst>
          <pc:docMk/>
          <pc:sldMk cId="3183022333" sldId="275"/>
        </pc:sldMkLst>
        <pc:picChg chg="add mod">
          <ac:chgData name="Hemanth Ichapuram" userId="9629efb42b92af40" providerId="LiveId" clId="{F13DB960-C081-4E5C-BF49-29EF6349888B}" dt="2025-06-12T11:35:51.293" v="40" actId="931"/>
          <ac:picMkLst>
            <pc:docMk/>
            <pc:sldMk cId="3183022333" sldId="275"/>
            <ac:picMk id="4" creationId="{28E43FBF-3BAF-97B1-2DE2-F21596C57128}"/>
          </ac:picMkLst>
        </pc:picChg>
      </pc:sldChg>
      <pc:sldChg chg="addSp modSp">
        <pc:chgData name="Hemanth Ichapuram" userId="9629efb42b92af40" providerId="LiveId" clId="{F13DB960-C081-4E5C-BF49-29EF6349888B}" dt="2025-06-12T11:36:00.104" v="41" actId="931"/>
        <pc:sldMkLst>
          <pc:docMk/>
          <pc:sldMk cId="2458581760" sldId="276"/>
        </pc:sldMkLst>
        <pc:picChg chg="add mod">
          <ac:chgData name="Hemanth Ichapuram" userId="9629efb42b92af40" providerId="LiveId" clId="{F13DB960-C081-4E5C-BF49-29EF6349888B}" dt="2025-06-12T11:36:00.104" v="41" actId="931"/>
          <ac:picMkLst>
            <pc:docMk/>
            <pc:sldMk cId="2458581760" sldId="276"/>
            <ac:picMk id="4" creationId="{C82CE7EC-9B16-D3C0-DF73-BED8C12D0CFC}"/>
          </ac:picMkLst>
        </pc:picChg>
      </pc:sldChg>
      <pc:sldChg chg="addSp modSp">
        <pc:chgData name="Hemanth Ichapuram" userId="9629efb42b92af40" providerId="LiveId" clId="{F13DB960-C081-4E5C-BF49-29EF6349888B}" dt="2025-06-12T11:36:09.384" v="42" actId="931"/>
        <pc:sldMkLst>
          <pc:docMk/>
          <pc:sldMk cId="2527972339" sldId="277"/>
        </pc:sldMkLst>
        <pc:picChg chg="add mod">
          <ac:chgData name="Hemanth Ichapuram" userId="9629efb42b92af40" providerId="LiveId" clId="{F13DB960-C081-4E5C-BF49-29EF6349888B}" dt="2025-06-12T11:36:09.384" v="42" actId="931"/>
          <ac:picMkLst>
            <pc:docMk/>
            <pc:sldMk cId="2527972339" sldId="277"/>
            <ac:picMk id="4" creationId="{BC98CE55-B0D8-7824-973A-CA2B7CEC2E11}"/>
          </ac:picMkLst>
        </pc:picChg>
      </pc:sldChg>
      <pc:sldChg chg="addSp modSp">
        <pc:chgData name="Hemanth Ichapuram" userId="9629efb42b92af40" providerId="LiveId" clId="{F13DB960-C081-4E5C-BF49-29EF6349888B}" dt="2025-06-12T11:36:20.162" v="43" actId="931"/>
        <pc:sldMkLst>
          <pc:docMk/>
          <pc:sldMk cId="1672589217" sldId="278"/>
        </pc:sldMkLst>
        <pc:picChg chg="add mod">
          <ac:chgData name="Hemanth Ichapuram" userId="9629efb42b92af40" providerId="LiveId" clId="{F13DB960-C081-4E5C-BF49-29EF6349888B}" dt="2025-06-12T11:36:20.162" v="43" actId="931"/>
          <ac:picMkLst>
            <pc:docMk/>
            <pc:sldMk cId="1672589217" sldId="278"/>
            <ac:picMk id="4" creationId="{9CD9E054-4C2B-1A02-B27F-88BB100D9FF6}"/>
          </ac:picMkLst>
        </pc:picChg>
      </pc:sldChg>
      <pc:sldChg chg="addSp modSp">
        <pc:chgData name="Hemanth Ichapuram" userId="9629efb42b92af40" providerId="LiveId" clId="{F13DB960-C081-4E5C-BF49-29EF6349888B}" dt="2025-06-12T11:36:44.062" v="44" actId="931"/>
        <pc:sldMkLst>
          <pc:docMk/>
          <pc:sldMk cId="1655038774" sldId="279"/>
        </pc:sldMkLst>
        <pc:picChg chg="add mod">
          <ac:chgData name="Hemanth Ichapuram" userId="9629efb42b92af40" providerId="LiveId" clId="{F13DB960-C081-4E5C-BF49-29EF6349888B}" dt="2025-06-12T11:36:44.062" v="44" actId="931"/>
          <ac:picMkLst>
            <pc:docMk/>
            <pc:sldMk cId="1655038774" sldId="279"/>
            <ac:picMk id="4" creationId="{6E570764-27BA-0D0B-F0BA-29501E268105}"/>
          </ac:picMkLst>
        </pc:picChg>
      </pc:sldChg>
      <pc:sldChg chg="addSp modSp">
        <pc:chgData name="Hemanth Ichapuram" userId="9629efb42b92af40" providerId="LiveId" clId="{F13DB960-C081-4E5C-BF49-29EF6349888B}" dt="2025-06-12T11:36:53.846" v="45" actId="931"/>
        <pc:sldMkLst>
          <pc:docMk/>
          <pc:sldMk cId="3755543584" sldId="280"/>
        </pc:sldMkLst>
        <pc:picChg chg="add mod">
          <ac:chgData name="Hemanth Ichapuram" userId="9629efb42b92af40" providerId="LiveId" clId="{F13DB960-C081-4E5C-BF49-29EF6349888B}" dt="2025-06-12T11:36:53.846" v="45" actId="931"/>
          <ac:picMkLst>
            <pc:docMk/>
            <pc:sldMk cId="3755543584" sldId="280"/>
            <ac:picMk id="4" creationId="{B9967219-183C-A0D2-FF2D-B2AE061F09A7}"/>
          </ac:picMkLst>
        </pc:picChg>
      </pc:sldChg>
      <pc:sldChg chg="addSp modSp">
        <pc:chgData name="Hemanth Ichapuram" userId="9629efb42b92af40" providerId="LiveId" clId="{F13DB960-C081-4E5C-BF49-29EF6349888B}" dt="2025-06-12T11:37:02.790" v="46" actId="931"/>
        <pc:sldMkLst>
          <pc:docMk/>
          <pc:sldMk cId="3159686962" sldId="281"/>
        </pc:sldMkLst>
        <pc:picChg chg="add mod">
          <ac:chgData name="Hemanth Ichapuram" userId="9629efb42b92af40" providerId="LiveId" clId="{F13DB960-C081-4E5C-BF49-29EF6349888B}" dt="2025-06-12T11:37:02.790" v="46" actId="931"/>
          <ac:picMkLst>
            <pc:docMk/>
            <pc:sldMk cId="3159686962" sldId="281"/>
            <ac:picMk id="4" creationId="{131EEF00-9353-026E-390F-DFC4F584B319}"/>
          </ac:picMkLst>
        </pc:picChg>
      </pc:sldChg>
      <pc:sldChg chg="del">
        <pc:chgData name="Hemanth Ichapuram" userId="9629efb42b92af40" providerId="LiveId" clId="{F13DB960-C081-4E5C-BF49-29EF6349888B}" dt="2025-06-05T06:46:46.110" v="0" actId="47"/>
        <pc:sldMkLst>
          <pc:docMk/>
          <pc:sldMk cId="1030935929" sldId="282"/>
        </pc:sldMkLst>
      </pc:sldChg>
      <pc:sldChg chg="addSp modSp">
        <pc:chgData name="Hemanth Ichapuram" userId="9629efb42b92af40" providerId="LiveId" clId="{F13DB960-C081-4E5C-BF49-29EF6349888B}" dt="2025-06-12T11:37:24.154" v="48" actId="931"/>
        <pc:sldMkLst>
          <pc:docMk/>
          <pc:sldMk cId="3723380428" sldId="283"/>
        </pc:sldMkLst>
        <pc:picChg chg="add mod">
          <ac:chgData name="Hemanth Ichapuram" userId="9629efb42b92af40" providerId="LiveId" clId="{F13DB960-C081-4E5C-BF49-29EF6349888B}" dt="2025-06-12T11:37:24.154" v="48" actId="931"/>
          <ac:picMkLst>
            <pc:docMk/>
            <pc:sldMk cId="3723380428" sldId="283"/>
            <ac:picMk id="4" creationId="{E2278B05-7706-062A-08EC-8D964C50DBB2}"/>
          </ac:picMkLst>
        </pc:picChg>
      </pc:sldChg>
      <pc:sldChg chg="addSp modSp">
        <pc:chgData name="Hemanth Ichapuram" userId="9629efb42b92af40" providerId="LiveId" clId="{F13DB960-C081-4E5C-BF49-29EF6349888B}" dt="2025-06-12T11:37:34.217" v="49" actId="931"/>
        <pc:sldMkLst>
          <pc:docMk/>
          <pc:sldMk cId="3134617775" sldId="284"/>
        </pc:sldMkLst>
        <pc:picChg chg="add mod">
          <ac:chgData name="Hemanth Ichapuram" userId="9629efb42b92af40" providerId="LiveId" clId="{F13DB960-C081-4E5C-BF49-29EF6349888B}" dt="2025-06-12T11:37:34.217" v="49" actId="931"/>
          <ac:picMkLst>
            <pc:docMk/>
            <pc:sldMk cId="3134617775" sldId="284"/>
            <ac:picMk id="4" creationId="{0A64B8B7-3679-B050-C724-B8EE153B13A8}"/>
          </ac:picMkLst>
        </pc:picChg>
      </pc:sldChg>
      <pc:sldChg chg="addSp modSp">
        <pc:chgData name="Hemanth Ichapuram" userId="9629efb42b92af40" providerId="LiveId" clId="{F13DB960-C081-4E5C-BF49-29EF6349888B}" dt="2025-06-12T11:37:44.024" v="50" actId="931"/>
        <pc:sldMkLst>
          <pc:docMk/>
          <pc:sldMk cId="769463799" sldId="285"/>
        </pc:sldMkLst>
        <pc:picChg chg="add mod">
          <ac:chgData name="Hemanth Ichapuram" userId="9629efb42b92af40" providerId="LiveId" clId="{F13DB960-C081-4E5C-BF49-29EF6349888B}" dt="2025-06-12T11:37:44.024" v="50" actId="931"/>
          <ac:picMkLst>
            <pc:docMk/>
            <pc:sldMk cId="769463799" sldId="285"/>
            <ac:picMk id="4" creationId="{DD032A50-FFBF-6D69-9593-163ADBF5CC18}"/>
          </ac:picMkLst>
        </pc:picChg>
      </pc:sldChg>
      <pc:sldChg chg="addSp modSp">
        <pc:chgData name="Hemanth Ichapuram" userId="9629efb42b92af40" providerId="LiveId" clId="{F13DB960-C081-4E5C-BF49-29EF6349888B}" dt="2025-06-12T11:38:03.732" v="52" actId="931"/>
        <pc:sldMkLst>
          <pc:docMk/>
          <pc:sldMk cId="1795826598" sldId="287"/>
        </pc:sldMkLst>
        <pc:picChg chg="add mod">
          <ac:chgData name="Hemanth Ichapuram" userId="9629efb42b92af40" providerId="LiveId" clId="{F13DB960-C081-4E5C-BF49-29EF6349888B}" dt="2025-06-12T11:38:03.732" v="52" actId="931"/>
          <ac:picMkLst>
            <pc:docMk/>
            <pc:sldMk cId="1795826598" sldId="287"/>
            <ac:picMk id="4" creationId="{A10D11D5-F008-696E-F550-84D8816377B9}"/>
          </ac:picMkLst>
        </pc:picChg>
      </pc:sldChg>
      <pc:sldChg chg="addSp modSp">
        <pc:chgData name="Hemanth Ichapuram" userId="9629efb42b92af40" providerId="LiveId" clId="{F13DB960-C081-4E5C-BF49-29EF6349888B}" dt="2025-06-12T11:38:11.922" v="53" actId="931"/>
        <pc:sldMkLst>
          <pc:docMk/>
          <pc:sldMk cId="3765963505" sldId="288"/>
        </pc:sldMkLst>
        <pc:picChg chg="add mod">
          <ac:chgData name="Hemanth Ichapuram" userId="9629efb42b92af40" providerId="LiveId" clId="{F13DB960-C081-4E5C-BF49-29EF6349888B}" dt="2025-06-12T11:38:11.922" v="53" actId="931"/>
          <ac:picMkLst>
            <pc:docMk/>
            <pc:sldMk cId="3765963505" sldId="288"/>
            <ac:picMk id="4" creationId="{59E677FC-C1DA-53F9-E1B5-58E7767EF822}"/>
          </ac:picMkLst>
        </pc:picChg>
      </pc:sldChg>
      <pc:sldChg chg="addSp modSp">
        <pc:chgData name="Hemanth Ichapuram" userId="9629efb42b92af40" providerId="LiveId" clId="{F13DB960-C081-4E5C-BF49-29EF6349888B}" dt="2025-06-12T11:37:53.936" v="51" actId="931"/>
        <pc:sldMkLst>
          <pc:docMk/>
          <pc:sldMk cId="1222491966" sldId="289"/>
        </pc:sldMkLst>
        <pc:picChg chg="add mod">
          <ac:chgData name="Hemanth Ichapuram" userId="9629efb42b92af40" providerId="LiveId" clId="{F13DB960-C081-4E5C-BF49-29EF6349888B}" dt="2025-06-12T11:37:53.936" v="51" actId="931"/>
          <ac:picMkLst>
            <pc:docMk/>
            <pc:sldMk cId="1222491966" sldId="289"/>
            <ac:picMk id="4" creationId="{216E4F11-DA41-19E2-FC83-08242240518F}"/>
          </ac:picMkLst>
        </pc:picChg>
      </pc:sldChg>
      <pc:sldChg chg="addSp modSp">
        <pc:chgData name="Hemanth Ichapuram" userId="9629efb42b92af40" providerId="LiveId" clId="{F13DB960-C081-4E5C-BF49-29EF6349888B}" dt="2025-06-12T11:38:21.032" v="54" actId="931"/>
        <pc:sldMkLst>
          <pc:docMk/>
          <pc:sldMk cId="2952046760" sldId="290"/>
        </pc:sldMkLst>
        <pc:picChg chg="add mod">
          <ac:chgData name="Hemanth Ichapuram" userId="9629efb42b92af40" providerId="LiveId" clId="{F13DB960-C081-4E5C-BF49-29EF6349888B}" dt="2025-06-12T11:38:21.032" v="54" actId="931"/>
          <ac:picMkLst>
            <pc:docMk/>
            <pc:sldMk cId="2952046760" sldId="290"/>
            <ac:picMk id="4" creationId="{C8E7058F-B7B1-98A8-3C84-2079ACC41764}"/>
          </ac:picMkLst>
        </pc:picChg>
      </pc:sldChg>
      <pc:sldChg chg="del">
        <pc:chgData name="Hemanth Ichapuram" userId="9629efb42b92af40" providerId="LiveId" clId="{F13DB960-C081-4E5C-BF49-29EF6349888B}" dt="2025-06-12T11:38:50.584" v="56" actId="2696"/>
        <pc:sldMkLst>
          <pc:docMk/>
          <pc:sldMk cId="1524410550" sldId="292"/>
        </pc:sldMkLst>
      </pc:sldChg>
      <pc:sldChg chg="addSp modSp">
        <pc:chgData name="Hemanth Ichapuram" userId="9629efb42b92af40" providerId="LiveId" clId="{F13DB960-C081-4E5C-BF49-29EF6349888B}" dt="2025-06-12T11:38:30.922" v="55" actId="931"/>
        <pc:sldMkLst>
          <pc:docMk/>
          <pc:sldMk cId="727999638" sldId="293"/>
        </pc:sldMkLst>
        <pc:picChg chg="add mod">
          <ac:chgData name="Hemanth Ichapuram" userId="9629efb42b92af40" providerId="LiveId" clId="{F13DB960-C081-4E5C-BF49-29EF6349888B}" dt="2025-06-12T11:38:30.922" v="55" actId="931"/>
          <ac:picMkLst>
            <pc:docMk/>
            <pc:sldMk cId="727999638" sldId="293"/>
            <ac:picMk id="4" creationId="{01FAF9F2-4D25-C83B-AB6B-97EF5B4572BC}"/>
          </ac:picMkLst>
        </pc:picChg>
      </pc:sldChg>
      <pc:sldChg chg="del">
        <pc:chgData name="Hemanth Ichapuram" userId="9629efb42b92af40" providerId="LiveId" clId="{F13DB960-C081-4E5C-BF49-29EF6349888B}" dt="2025-06-12T11:38:53.742" v="57" actId="2696"/>
        <pc:sldMkLst>
          <pc:docMk/>
          <pc:sldMk cId="1674860674" sldId="294"/>
        </pc:sldMkLst>
      </pc:sldChg>
      <pc:sldChg chg="addSp modSp new mod modAnim">
        <pc:chgData name="Hemanth Ichapuram" userId="9629efb42b92af40" providerId="LiveId" clId="{F13DB960-C081-4E5C-BF49-29EF6349888B}" dt="2025-06-12T11:37:13.982" v="47" actId="931"/>
        <pc:sldMkLst>
          <pc:docMk/>
          <pc:sldMk cId="351220643" sldId="295"/>
        </pc:sldMkLst>
        <pc:picChg chg="add mod">
          <ac:chgData name="Hemanth Ichapuram" userId="9629efb42b92af40" providerId="LiveId" clId="{F13DB960-C081-4E5C-BF49-29EF6349888B}" dt="2025-06-05T08:57:47.373" v="5" actId="1037"/>
          <ac:picMkLst>
            <pc:docMk/>
            <pc:sldMk cId="351220643" sldId="295"/>
            <ac:picMk id="2" creationId="{F6177E2E-A958-8907-6080-08BB6543654B}"/>
          </ac:picMkLst>
        </pc:picChg>
        <pc:picChg chg="add mod">
          <ac:chgData name="Hemanth Ichapuram" userId="9629efb42b92af40" providerId="LiveId" clId="{F13DB960-C081-4E5C-BF49-29EF6349888B}" dt="2025-06-12T11:37:13.982" v="47" actId="931"/>
          <ac:picMkLst>
            <pc:docMk/>
            <pc:sldMk cId="351220643" sldId="295"/>
            <ac:picMk id="4" creationId="{457D4ACE-FCC0-5E17-E185-43E4E116206D}"/>
          </ac:picMkLst>
        </pc:picChg>
      </pc:sldChg>
      <pc:sldChg chg="addSp delSp modSp new mod">
        <pc:chgData name="Hemanth Ichapuram" userId="9629efb42b92af40" providerId="LiveId" clId="{F13DB960-C081-4E5C-BF49-29EF6349888B}" dt="2025-06-12T11:28:52.242" v="12" actId="931"/>
        <pc:sldMkLst>
          <pc:docMk/>
          <pc:sldMk cId="1612911770" sldId="296"/>
        </pc:sldMkLst>
        <pc:picChg chg="add del mod">
          <ac:chgData name="Hemanth Ichapuram" userId="9629efb42b92af40" providerId="LiveId" clId="{F13DB960-C081-4E5C-BF49-29EF6349888B}" dt="2025-06-12T11:27:52.328" v="11" actId="478"/>
          <ac:picMkLst>
            <pc:docMk/>
            <pc:sldMk cId="1612911770" sldId="296"/>
            <ac:picMk id="3" creationId="{53F8D988-4700-674F-FA58-299FD202A236}"/>
          </ac:picMkLst>
        </pc:picChg>
        <pc:picChg chg="add mod">
          <ac:chgData name="Hemanth Ichapuram" userId="9629efb42b92af40" providerId="LiveId" clId="{F13DB960-C081-4E5C-BF49-29EF6349888B}" dt="2025-06-12T11:28:52.242" v="12" actId="931"/>
          <ac:picMkLst>
            <pc:docMk/>
            <pc:sldMk cId="1612911770" sldId="296"/>
            <ac:picMk id="5" creationId="{7B19408E-8279-65F4-29AE-4679E7CF1CDB}"/>
          </ac:picMkLst>
        </pc:picChg>
      </pc:sldChg>
      <pc:sldChg chg="addSp modSp new">
        <pc:chgData name="Hemanth Ichapuram" userId="9629efb42b92af40" providerId="LiveId" clId="{F13DB960-C081-4E5C-BF49-29EF6349888B}" dt="2025-06-12T11:41:24.008" v="58" actId="931"/>
        <pc:sldMkLst>
          <pc:docMk/>
          <pc:sldMk cId="672238119" sldId="297"/>
        </pc:sldMkLst>
        <pc:picChg chg="add mod">
          <ac:chgData name="Hemanth Ichapuram" userId="9629efb42b92af40" providerId="LiveId" clId="{F13DB960-C081-4E5C-BF49-29EF6349888B}" dt="2025-06-12T11:29:20.392" v="15" actId="931"/>
          <ac:picMkLst>
            <pc:docMk/>
            <pc:sldMk cId="672238119" sldId="297"/>
            <ac:picMk id="3" creationId="{BCA1A522-D72C-8812-D945-B430C6C25BCD}"/>
          </ac:picMkLst>
        </pc:picChg>
        <pc:picChg chg="add mod">
          <ac:chgData name="Hemanth Ichapuram" userId="9629efb42b92af40" providerId="LiveId" clId="{F13DB960-C081-4E5C-BF49-29EF6349888B}" dt="2025-06-12T11:41:24.008" v="58" actId="931"/>
          <ac:picMkLst>
            <pc:docMk/>
            <pc:sldMk cId="672238119" sldId="297"/>
            <ac:picMk id="5" creationId="{4D483F44-FBC8-6350-6E55-D224362DA124}"/>
          </ac:picMkLst>
        </pc:picChg>
      </pc:sldChg>
      <pc:sldChg chg="addSp modSp add">
        <pc:chgData name="Hemanth Ichapuram" userId="9629efb42b92af40" providerId="LiveId" clId="{F13DB960-C081-4E5C-BF49-29EF6349888B}" dt="2025-06-12T11:31:32.184" v="21" actId="931"/>
        <pc:sldMkLst>
          <pc:docMk/>
          <pc:sldMk cId="2297953768" sldId="298"/>
        </pc:sldMkLst>
        <pc:picChg chg="add mod">
          <ac:chgData name="Hemanth Ichapuram" userId="9629efb42b92af40" providerId="LiveId" clId="{F13DB960-C081-4E5C-BF49-29EF6349888B}" dt="2025-06-12T11:31:32.184" v="21" actId="931"/>
          <ac:picMkLst>
            <pc:docMk/>
            <pc:sldMk cId="2297953768" sldId="298"/>
            <ac:picMk id="5" creationId="{05476CFD-37BA-2E36-8F26-D51D9952786A}"/>
          </ac:picMkLst>
        </pc:picChg>
      </pc:sldChg>
      <pc:sldChg chg="addSp modSp add">
        <pc:chgData name="Hemanth Ichapuram" userId="9629efb42b92af40" providerId="LiveId" clId="{F13DB960-C081-4E5C-BF49-29EF6349888B}" dt="2025-06-12T11:32:25.947" v="26" actId="931"/>
        <pc:sldMkLst>
          <pc:docMk/>
          <pc:sldMk cId="3002593113" sldId="299"/>
        </pc:sldMkLst>
        <pc:picChg chg="add mod">
          <ac:chgData name="Hemanth Ichapuram" userId="9629efb42b92af40" providerId="LiveId" clId="{F13DB960-C081-4E5C-BF49-29EF6349888B}" dt="2025-06-12T11:32:25.947" v="26" actId="931"/>
          <ac:picMkLst>
            <pc:docMk/>
            <pc:sldMk cId="3002593113" sldId="299"/>
            <ac:picMk id="5" creationId="{423B110C-5881-9BA3-A779-5B0E9C020C15}"/>
          </ac:picMkLst>
        </pc:picChg>
      </pc:sldChg>
      <pc:sldChg chg="addSp modSp add">
        <pc:chgData name="Hemanth Ichapuram" userId="9629efb42b92af40" providerId="LiveId" clId="{F13DB960-C081-4E5C-BF49-29EF6349888B}" dt="2025-06-12T11:33:06.992" v="27" actId="931"/>
        <pc:sldMkLst>
          <pc:docMk/>
          <pc:sldMk cId="2934385852" sldId="300"/>
        </pc:sldMkLst>
        <pc:picChg chg="add mod">
          <ac:chgData name="Hemanth Ichapuram" userId="9629efb42b92af40" providerId="LiveId" clId="{F13DB960-C081-4E5C-BF49-29EF6349888B}" dt="2025-06-12T11:33:06.992" v="27" actId="931"/>
          <ac:picMkLst>
            <pc:docMk/>
            <pc:sldMk cId="2934385852" sldId="300"/>
            <ac:picMk id="5" creationId="{6D016DB6-A842-EF21-9087-F49049EABC21}"/>
          </ac:picMkLst>
        </pc:picChg>
      </pc:sldChg>
      <pc:sldChg chg="addSp modSp add">
        <pc:chgData name="Hemanth Ichapuram" userId="9629efb42b92af40" providerId="LiveId" clId="{F13DB960-C081-4E5C-BF49-29EF6349888B}" dt="2025-06-12T11:33:50.098" v="29" actId="931"/>
        <pc:sldMkLst>
          <pc:docMk/>
          <pc:sldMk cId="3272315005" sldId="301"/>
        </pc:sldMkLst>
        <pc:picChg chg="add mod">
          <ac:chgData name="Hemanth Ichapuram" userId="9629efb42b92af40" providerId="LiveId" clId="{F13DB960-C081-4E5C-BF49-29EF6349888B}" dt="2025-06-12T11:33:50.098" v="29" actId="931"/>
          <ac:picMkLst>
            <pc:docMk/>
            <pc:sldMk cId="3272315005" sldId="301"/>
            <ac:picMk id="6" creationId="{E0AF1071-705C-9E3B-B2DF-6D42E06B623B}"/>
          </ac:picMkLst>
        </pc:picChg>
      </pc:sldChg>
      <pc:sldChg chg="add">
        <pc:chgData name="Hemanth Ichapuram" userId="9629efb42b92af40" providerId="LiveId" clId="{F13DB960-C081-4E5C-BF49-29EF6349888B}" dt="2025-06-12T11:44:04.983" v="61"/>
        <pc:sldMkLst>
          <pc:docMk/>
          <pc:sldMk cId="424647465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B4B6-6C67-4E8B-3186-98700B1A6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AB118-70A2-5490-8CB2-ED55484A9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87427-FB63-BC49-2377-12435F3D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BBA0-E705-51DA-A58C-1D0D76E5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5A9CD-92FB-7657-C7F1-F42FBAC1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5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32F4-F480-0B58-07C7-C900FBD6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3C0F8-97E2-C012-4F67-B79FC92A8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D3CC2-53E8-98BA-FBCF-AFDE1AD1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C7C6-93E5-BEC0-9D4A-5CD326CE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F80CC-9326-52C9-216F-B73ACE10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E1158-0708-0D9E-BABF-7A53A5B586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DE887-AAE8-832D-F13C-CA0762139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9EFBE-7570-57ED-DE2B-04476FB5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A62CE-DEF0-0869-C05F-EADA19BD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49EC-46B4-AEE3-25A0-583F1C3E6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6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5D60-D725-2802-137A-CCEA9F6A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88A8-D53E-83A9-E179-0687F56E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24C53-56E3-93AE-A62B-08FB79CE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ABDE-B979-2C1A-1C9C-E4D88D4C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60F6-0E3A-4A93-EC3D-656F62A1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54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A3BB-A9F2-F22C-4D80-2CC72AAA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48155-C04A-09E4-CADC-956AA254F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3B46F-497C-DFDB-FCC4-35317BA2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6082-14FF-8727-967F-3FE82606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931BB-0A7A-B748-5800-B075CE20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22C4-1C52-991F-C5A8-BE587513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BDAEC-3EF6-BE34-3A9D-A26E9DAB7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352E-B64C-6852-7A7F-AA0706182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83394-5AA1-04F0-C998-40C4E189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C3AE9-609E-72FB-BA3C-1817A993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B73B-16C0-68AC-C4BE-A7647FA4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5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1629-76E1-7EB6-23F6-E3E3D3F2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6E764-D423-1FE3-CD39-5F52CB251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5DDC3-AF0C-36D5-4481-6E4251861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9132F-4349-2706-B9D1-F04C020C7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6B075-6425-0702-4F31-C44BA64B1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89FD0-C463-6D50-3FD6-2E5A031D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4C1E4-A4BD-D1B8-26BC-C7667776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057D8-0204-FA8D-9408-30FC829A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1772-F079-6A00-3B7B-D232F537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A56FB-A1CF-94CE-B1A5-CD36A3A1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2395E-4372-4E80-9B7E-494CCFB7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860BD-2810-4DD5-07E5-0F167A99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49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C0BCA-70C6-A5DB-9A0E-86F8AE16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6D892-D768-1902-DEDE-DB3F631A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91366-8559-B26D-2BE3-3940770C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2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165D-C7DE-DCA7-2B24-7D3EA086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60F28-D6E0-21EC-502F-7376780D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A07AA-7C3A-7942-9652-78E829778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ED7FD-A3F6-A9CF-813B-194F08E4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37301-066A-D873-71ED-BB703A3C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CAC7-51CD-1521-3225-C5E1985C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17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3972-0897-C1A9-F9A8-FC44914D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57129-93BB-387E-0734-883BC172B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E3433-605A-FA1A-586C-476716E52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20B17-46B3-1169-6968-4B5864C1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A06F4-1EE5-8D9E-6532-7BF39DCE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AAF28-FBFF-3CC8-04FC-D850E4E1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2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696E-9F1D-BA18-B313-D4AB3C9E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C833-2AA6-9DB7-A8EA-6F205BE0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5F072-3AED-271C-5BF6-666388027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F72E1-47F5-4D5E-8216-6E62EAE4D6EA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5584-1F51-75D5-6221-A06040711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AA06-A7FA-7CBF-3A9C-64810EA93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83F65-9D22-4FDE-8805-7F4CF815D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9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microsoft.com/office/2007/relationships/media" Target="../media/media8.mp4"/><Relationship Id="rId7" Type="http://schemas.openxmlformats.org/officeDocument/2006/relationships/image" Target="../media/image2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 - Employment Management System">
            <a:hlinkClick r:id="" action="ppaction://media"/>
            <a:extLst>
              <a:ext uri="{FF2B5EF4-FFF2-40B4-BE49-F238E27FC236}">
                <a16:creationId xmlns:a16="http://schemas.microsoft.com/office/drawing/2014/main" id="{F034E6B7-7F65-A672-F6B8-F4BECDE21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8)">
            <a:hlinkClick r:id="" action="ppaction://media"/>
            <a:extLst>
              <a:ext uri="{FF2B5EF4-FFF2-40B4-BE49-F238E27FC236}">
                <a16:creationId xmlns:a16="http://schemas.microsoft.com/office/drawing/2014/main" id="{6748EBEE-8000-2BDA-65DE-DCCA84B53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F86D-093C-A98F-9179-C12B59CFE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B110C-5881-9BA3-A779-5B0E9C020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F1071-705C-9E3B-B2DF-6D42E06B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8)">
            <a:hlinkClick r:id="" action="ppaction://media"/>
            <a:extLst>
              <a:ext uri="{FF2B5EF4-FFF2-40B4-BE49-F238E27FC236}">
                <a16:creationId xmlns:a16="http://schemas.microsoft.com/office/drawing/2014/main" id="{6748EBEE-8000-2BDA-65DE-DCCA84B53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F86D-093C-A98F-9179-C12B59CFE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16DB6-A842-EF21-9087-F49049EAB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9)">
            <a:hlinkClick r:id="" action="ppaction://media"/>
            <a:extLst>
              <a:ext uri="{FF2B5EF4-FFF2-40B4-BE49-F238E27FC236}">
                <a16:creationId xmlns:a16="http://schemas.microsoft.com/office/drawing/2014/main" id="{75554267-0A48-34BE-5A05-CC29F5704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8A106-FCA8-A93B-12EE-7E5AC1071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0)">
            <a:hlinkClick r:id="" action="ppaction://media"/>
            <a:extLst>
              <a:ext uri="{FF2B5EF4-FFF2-40B4-BE49-F238E27FC236}">
                <a16:creationId xmlns:a16="http://schemas.microsoft.com/office/drawing/2014/main" id="{6B6B3FB0-B2A4-3D2B-A9C1-D5555975A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resentation - Employment Management System (11)">
            <a:hlinkClick r:id="" action="ppaction://media"/>
            <a:extLst>
              <a:ext uri="{FF2B5EF4-FFF2-40B4-BE49-F238E27FC236}">
                <a16:creationId xmlns:a16="http://schemas.microsoft.com/office/drawing/2014/main" id="{79B40CD0-8CD6-F1D2-3533-5A9332EEAA4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FAB6F-8E0F-0125-0BA7-0BED09325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0)">
            <a:hlinkClick r:id="" action="ppaction://media"/>
            <a:extLst>
              <a:ext uri="{FF2B5EF4-FFF2-40B4-BE49-F238E27FC236}">
                <a16:creationId xmlns:a16="http://schemas.microsoft.com/office/drawing/2014/main" id="{D8E9F394-0A43-ECFC-F4B1-2B4204246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CDB07-337C-70AE-B74A-0F4A00DB7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2)">
            <a:hlinkClick r:id="" action="ppaction://media"/>
            <a:extLst>
              <a:ext uri="{FF2B5EF4-FFF2-40B4-BE49-F238E27FC236}">
                <a16:creationId xmlns:a16="http://schemas.microsoft.com/office/drawing/2014/main" id="{E6700A36-22F3-451C-984D-FE646A219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1357EE-CE48-354B-8108-7C5D4AE84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3)">
            <a:hlinkClick r:id="" action="ppaction://media"/>
            <a:extLst>
              <a:ext uri="{FF2B5EF4-FFF2-40B4-BE49-F238E27FC236}">
                <a16:creationId xmlns:a16="http://schemas.microsoft.com/office/drawing/2014/main" id="{87B6A3B4-F6DB-E9A4-9385-8C3012E14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D4452-3EA5-2BDF-4679-595662A54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4)">
            <a:hlinkClick r:id="" action="ppaction://media"/>
            <a:extLst>
              <a:ext uri="{FF2B5EF4-FFF2-40B4-BE49-F238E27FC236}">
                <a16:creationId xmlns:a16="http://schemas.microsoft.com/office/drawing/2014/main" id="{B95D387C-1423-69BC-7F43-CF737FFCD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1ACAE-386E-EDBA-8152-D984BF819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5)">
            <a:hlinkClick r:id="" action="ppaction://media"/>
            <a:extLst>
              <a:ext uri="{FF2B5EF4-FFF2-40B4-BE49-F238E27FC236}">
                <a16:creationId xmlns:a16="http://schemas.microsoft.com/office/drawing/2014/main" id="{752F84E2-6518-A07A-C38E-9B766DC18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927B8-5D2A-5CA9-AF48-D26B1ED3A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6)">
            <a:hlinkClick r:id="" action="ppaction://media"/>
            <a:extLst>
              <a:ext uri="{FF2B5EF4-FFF2-40B4-BE49-F238E27FC236}">
                <a16:creationId xmlns:a16="http://schemas.microsoft.com/office/drawing/2014/main" id="{E92F4BE6-E2F4-6069-5115-2219CCE8B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2411E-B845-50A4-F57E-FA291A53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1A522-D72C-8812-D945-B430C6C2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83F44-FBC8-6350-6E55-D224362DA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6)">
            <a:hlinkClick r:id="" action="ppaction://media"/>
            <a:extLst>
              <a:ext uri="{FF2B5EF4-FFF2-40B4-BE49-F238E27FC236}">
                <a16:creationId xmlns:a16="http://schemas.microsoft.com/office/drawing/2014/main" id="{E92F4BE6-E2F4-6069-5115-2219CCE8B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2411E-B845-50A4-F57E-FA291A534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7)">
            <a:hlinkClick r:id="" action="ppaction://media"/>
            <a:extLst>
              <a:ext uri="{FF2B5EF4-FFF2-40B4-BE49-F238E27FC236}">
                <a16:creationId xmlns:a16="http://schemas.microsoft.com/office/drawing/2014/main" id="{737CC746-44CD-CE8B-59F0-19570DC08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3B5A9-2EE3-E1D8-4A9E-1D63F503C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8)">
            <a:hlinkClick r:id="" action="ppaction://media"/>
            <a:extLst>
              <a:ext uri="{FF2B5EF4-FFF2-40B4-BE49-F238E27FC236}">
                <a16:creationId xmlns:a16="http://schemas.microsoft.com/office/drawing/2014/main" id="{12AB40A5-A0B8-996C-E831-11E34107D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44A5D-C132-64C3-294A-04D91F46B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19)">
            <a:hlinkClick r:id="" action="ppaction://media"/>
            <a:extLst>
              <a:ext uri="{FF2B5EF4-FFF2-40B4-BE49-F238E27FC236}">
                <a16:creationId xmlns:a16="http://schemas.microsoft.com/office/drawing/2014/main" id="{704F1443-85CB-90C6-A1D7-436F7CCA1E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43FBF-3BAF-97B1-2DE2-F21596C5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0)">
            <a:hlinkClick r:id="" action="ppaction://media"/>
            <a:extLst>
              <a:ext uri="{FF2B5EF4-FFF2-40B4-BE49-F238E27FC236}">
                <a16:creationId xmlns:a16="http://schemas.microsoft.com/office/drawing/2014/main" id="{4634C4F9-7CF2-1E56-FB84-2441A356D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2CE7EC-9B16-D3C0-DF73-BED8C12D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8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1)">
            <a:hlinkClick r:id="" action="ppaction://media"/>
            <a:extLst>
              <a:ext uri="{FF2B5EF4-FFF2-40B4-BE49-F238E27FC236}">
                <a16:creationId xmlns:a16="http://schemas.microsoft.com/office/drawing/2014/main" id="{ACB20606-FD5E-3A42-4CC2-02E6A6381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98CE55-B0D8-7824-973A-CA2B7CEC2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2)">
            <a:hlinkClick r:id="" action="ppaction://media"/>
            <a:extLst>
              <a:ext uri="{FF2B5EF4-FFF2-40B4-BE49-F238E27FC236}">
                <a16:creationId xmlns:a16="http://schemas.microsoft.com/office/drawing/2014/main" id="{84EEACE9-7D2B-21F5-7079-BA8D73EA5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D9E054-4C2B-1A02-B27F-88BB100D9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3)">
            <a:hlinkClick r:id="" action="ppaction://media"/>
            <a:extLst>
              <a:ext uri="{FF2B5EF4-FFF2-40B4-BE49-F238E27FC236}">
                <a16:creationId xmlns:a16="http://schemas.microsoft.com/office/drawing/2014/main" id="{9C7B6F78-01CE-A6A1-61F4-FE0206BB3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70764-27BA-0D0B-F0BA-29501E268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4)">
            <a:hlinkClick r:id="" action="ppaction://media"/>
            <a:extLst>
              <a:ext uri="{FF2B5EF4-FFF2-40B4-BE49-F238E27FC236}">
                <a16:creationId xmlns:a16="http://schemas.microsoft.com/office/drawing/2014/main" id="{DA3C477B-9396-1E91-BA0F-FB0456C04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67219-183C-A0D2-FF2D-B2AE061F0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5)">
            <a:hlinkClick r:id="" action="ppaction://media"/>
            <a:extLst>
              <a:ext uri="{FF2B5EF4-FFF2-40B4-BE49-F238E27FC236}">
                <a16:creationId xmlns:a16="http://schemas.microsoft.com/office/drawing/2014/main" id="{E515C44F-3CBB-3EBD-6603-27DC6A8A4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EEF00-9353-026E-390F-DFC4F584B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9408E-8279-65F4-29AE-4679E7CF1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1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9)">
            <a:hlinkClick r:id="" action="ppaction://media"/>
            <a:extLst>
              <a:ext uri="{FF2B5EF4-FFF2-40B4-BE49-F238E27FC236}">
                <a16:creationId xmlns:a16="http://schemas.microsoft.com/office/drawing/2014/main" id="{F6177E2E-A958-8907-6080-08BB654365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32" y="-19664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7D4ACE-FCC0-5E17-E185-43E4E1162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7)">
            <a:hlinkClick r:id="" action="ppaction://media"/>
            <a:extLst>
              <a:ext uri="{FF2B5EF4-FFF2-40B4-BE49-F238E27FC236}">
                <a16:creationId xmlns:a16="http://schemas.microsoft.com/office/drawing/2014/main" id="{1D34217B-1888-1AE6-6246-1FECFF53D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278B05-7706-062A-08EC-8D964C50D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8)">
            <a:hlinkClick r:id="" action="ppaction://media"/>
            <a:extLst>
              <a:ext uri="{FF2B5EF4-FFF2-40B4-BE49-F238E27FC236}">
                <a16:creationId xmlns:a16="http://schemas.microsoft.com/office/drawing/2014/main" id="{41CCA121-C2B8-4A6E-7146-F0782B2EB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4B8B7-3679-B050-C724-B8EE153B1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29)">
            <a:hlinkClick r:id="" action="ppaction://media"/>
            <a:extLst>
              <a:ext uri="{FF2B5EF4-FFF2-40B4-BE49-F238E27FC236}">
                <a16:creationId xmlns:a16="http://schemas.microsoft.com/office/drawing/2014/main" id="{1D9B7593-32FE-9878-ABE0-479BBA5E0B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032A50-FFBF-6D69-9593-163ADBF5C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1)">
            <a:hlinkClick r:id="" action="ppaction://media"/>
            <a:extLst>
              <a:ext uri="{FF2B5EF4-FFF2-40B4-BE49-F238E27FC236}">
                <a16:creationId xmlns:a16="http://schemas.microsoft.com/office/drawing/2014/main" id="{9ACD7220-1780-4419-D161-854905CCA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6E4F11-DA41-19E2-FC83-082422405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9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2)">
            <a:hlinkClick r:id="" action="ppaction://media"/>
            <a:extLst>
              <a:ext uri="{FF2B5EF4-FFF2-40B4-BE49-F238E27FC236}">
                <a16:creationId xmlns:a16="http://schemas.microsoft.com/office/drawing/2014/main" id="{4FFA50D4-5CAD-D546-FF2F-E1D7BCB70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D11D5-F008-696E-F550-84D881637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3)">
            <a:hlinkClick r:id="" action="ppaction://media"/>
            <a:extLst>
              <a:ext uri="{FF2B5EF4-FFF2-40B4-BE49-F238E27FC236}">
                <a16:creationId xmlns:a16="http://schemas.microsoft.com/office/drawing/2014/main" id="{186CC3CB-B9CD-03F1-3591-E1D90668A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677FC-C1DA-53F9-E1B5-58E7767EF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6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4)">
            <a:hlinkClick r:id="" action="ppaction://media"/>
            <a:extLst>
              <a:ext uri="{FF2B5EF4-FFF2-40B4-BE49-F238E27FC236}">
                <a16:creationId xmlns:a16="http://schemas.microsoft.com/office/drawing/2014/main" id="{70B3A5E0-8EE6-A535-A9AE-258F3568D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7058F-B7B1-98A8-3C84-2079ACC41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4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36)">
            <a:hlinkClick r:id="" action="ppaction://media"/>
            <a:extLst>
              <a:ext uri="{FF2B5EF4-FFF2-40B4-BE49-F238E27FC236}">
                <a16:creationId xmlns:a16="http://schemas.microsoft.com/office/drawing/2014/main" id="{44C78FCA-B47D-ED67-61A9-7ED93E20A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AF9F2-4D25-C83B-AB6B-97EF5B457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9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4)">
            <a:hlinkClick r:id="" action="ppaction://media"/>
            <a:extLst>
              <a:ext uri="{FF2B5EF4-FFF2-40B4-BE49-F238E27FC236}">
                <a16:creationId xmlns:a16="http://schemas.microsoft.com/office/drawing/2014/main" id="{A9E37A46-95FB-9C7F-C5A6-327FF15DC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A4EECC-2FF1-5032-7782-82ECE2DCD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6)">
            <a:hlinkClick r:id="" action="ppaction://media"/>
            <a:extLst>
              <a:ext uri="{FF2B5EF4-FFF2-40B4-BE49-F238E27FC236}">
                <a16:creationId xmlns:a16="http://schemas.microsoft.com/office/drawing/2014/main" id="{4E8C137C-D376-FBEB-B065-15792DCB7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27C82-6C1A-681A-A987-72D12FC6E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6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6)">
            <a:hlinkClick r:id="" action="ppaction://media"/>
            <a:extLst>
              <a:ext uri="{FF2B5EF4-FFF2-40B4-BE49-F238E27FC236}">
                <a16:creationId xmlns:a16="http://schemas.microsoft.com/office/drawing/2014/main" id="{4E8C137C-D376-FBEB-B065-15792DCB7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27C82-6C1A-681A-A987-72D12FC6E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76CFD-37BA-2E36-8F26-D51D99527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7)">
            <a:hlinkClick r:id="" action="ppaction://media"/>
            <a:extLst>
              <a:ext uri="{FF2B5EF4-FFF2-40B4-BE49-F238E27FC236}">
                <a16:creationId xmlns:a16="http://schemas.microsoft.com/office/drawing/2014/main" id="{B010CB34-C300-88D2-C0DE-B10391CD8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9D94C1-87A7-63F0-8367-195076047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8)">
            <a:hlinkClick r:id="" action="ppaction://media"/>
            <a:extLst>
              <a:ext uri="{FF2B5EF4-FFF2-40B4-BE49-F238E27FC236}">
                <a16:creationId xmlns:a16="http://schemas.microsoft.com/office/drawing/2014/main" id="{6748EBEE-8000-2BDA-65DE-DCCA84B53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F86D-093C-A98F-9179-C12B59CFE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 - Employment Management System (8)">
            <a:hlinkClick r:id="" action="ppaction://media"/>
            <a:extLst>
              <a:ext uri="{FF2B5EF4-FFF2-40B4-BE49-F238E27FC236}">
                <a16:creationId xmlns:a16="http://schemas.microsoft.com/office/drawing/2014/main" id="{6748EBEE-8000-2BDA-65DE-DCCA84B53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AF86D-093C-A98F-9179-C12B59CFE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B110C-5881-9BA3-A779-5B0E9C020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9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0</Words>
  <Application>Microsoft Office PowerPoint</Application>
  <PresentationFormat>Widescreen</PresentationFormat>
  <Paragraphs>0</Paragraphs>
  <Slides>38</Slides>
  <Notes>0</Notes>
  <HiddenSlides>0</HiddenSlides>
  <MMClips>37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Hemanth Ichapuram</dc:creator>
  <cp:lastModifiedBy>Hemanth Ichapuram</cp:lastModifiedBy>
  <cp:revision>1</cp:revision>
  <dcterms:created xsi:type="dcterms:W3CDTF">2025-06-04T18:27:23Z</dcterms:created>
  <dcterms:modified xsi:type="dcterms:W3CDTF">2025-06-12T11:44:05Z</dcterms:modified>
</cp:coreProperties>
</file>